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8" r:id="rId2"/>
    <p:sldId id="279" r:id="rId3"/>
    <p:sldId id="274" r:id="rId4"/>
    <p:sldId id="276" r:id="rId5"/>
    <p:sldId id="277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calcule avec stratégie (calculs en arbre).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5B4B2A85-C4D5-94AB-AD6E-B4EFAA407E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1827742"/>
            <a:ext cx="8890000" cy="3296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0719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Calculs en arbre.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B94BB81-2206-F1E0-26D8-D0F3DFAE89FE}"/>
              </a:ext>
            </a:extLst>
          </p:cNvPr>
          <p:cNvSpPr txBox="1"/>
          <p:nvPr/>
        </p:nvSpPr>
        <p:spPr>
          <a:xfrm>
            <a:off x="2407249" y="1296244"/>
            <a:ext cx="4385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7 + 2 + 3 + 6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D59FBE6D-B299-F2BA-CF00-8EA339D01C6E}"/>
              </a:ext>
            </a:extLst>
          </p:cNvPr>
          <p:cNvCxnSpPr>
            <a:cxnSpLocks/>
          </p:cNvCxnSpPr>
          <p:nvPr/>
        </p:nvCxnSpPr>
        <p:spPr>
          <a:xfrm>
            <a:off x="2970717" y="2203729"/>
            <a:ext cx="1109345" cy="96825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6D80D946-85FF-53D0-4B71-ED5445ECA40E}"/>
              </a:ext>
            </a:extLst>
          </p:cNvPr>
          <p:cNvCxnSpPr>
            <a:cxnSpLocks/>
          </p:cNvCxnSpPr>
          <p:nvPr/>
        </p:nvCxnSpPr>
        <p:spPr>
          <a:xfrm flipH="1">
            <a:off x="4073236" y="2161503"/>
            <a:ext cx="1086143" cy="10104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A58A1DF-45F1-9B7D-A40C-E4F772300AA4}"/>
              </a:ext>
            </a:extLst>
          </p:cNvPr>
          <p:cNvCxnSpPr>
            <a:cxnSpLocks/>
          </p:cNvCxnSpPr>
          <p:nvPr/>
        </p:nvCxnSpPr>
        <p:spPr>
          <a:xfrm>
            <a:off x="4046741" y="3811220"/>
            <a:ext cx="655888" cy="77265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506AA28E-BE1C-1BEE-4C2B-435E83C9CDD1}"/>
              </a:ext>
            </a:extLst>
          </p:cNvPr>
          <p:cNvCxnSpPr>
            <a:cxnSpLocks/>
          </p:cNvCxnSpPr>
          <p:nvPr/>
        </p:nvCxnSpPr>
        <p:spPr>
          <a:xfrm flipH="1">
            <a:off x="4702629" y="3811220"/>
            <a:ext cx="601704" cy="77265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E5070454-CD43-8A43-F3D1-AD5F089F211D}"/>
              </a:ext>
            </a:extLst>
          </p:cNvPr>
          <p:cNvSpPr txBox="1"/>
          <p:nvPr/>
        </p:nvSpPr>
        <p:spPr>
          <a:xfrm>
            <a:off x="3446100" y="2984204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10 +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75D22A36-E6F3-C3D0-E751-AF9C4CF5B948}"/>
              </a:ext>
            </a:extLst>
          </p:cNvPr>
          <p:cNvCxnSpPr>
            <a:cxnSpLocks/>
          </p:cNvCxnSpPr>
          <p:nvPr/>
        </p:nvCxnSpPr>
        <p:spPr>
          <a:xfrm>
            <a:off x="4175089" y="2103238"/>
            <a:ext cx="1152973" cy="106874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1B1BFE9B-F56F-DCCF-E37C-F4740653D8DC}"/>
              </a:ext>
            </a:extLst>
          </p:cNvPr>
          <p:cNvCxnSpPr>
            <a:cxnSpLocks/>
          </p:cNvCxnSpPr>
          <p:nvPr/>
        </p:nvCxnSpPr>
        <p:spPr>
          <a:xfrm flipH="1">
            <a:off x="5307284" y="2103238"/>
            <a:ext cx="954614" cy="106874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41746C2E-14D3-B218-4F8C-11DEBDE07C1E}"/>
              </a:ext>
            </a:extLst>
          </p:cNvPr>
          <p:cNvSpPr txBox="1"/>
          <p:nvPr/>
        </p:nvSpPr>
        <p:spPr>
          <a:xfrm>
            <a:off x="4498364" y="2963313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8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487AB05-E18B-C513-DCD0-A1F772F548D1}"/>
              </a:ext>
            </a:extLst>
          </p:cNvPr>
          <p:cNvSpPr txBox="1"/>
          <p:nvPr/>
        </p:nvSpPr>
        <p:spPr>
          <a:xfrm>
            <a:off x="3942655" y="4546093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18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F38EFFB-4FDF-E97A-32AB-ED54E1847142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1/3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53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2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Calculs en arbre.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DB9C626-33A9-C3A9-C04C-A5512DDF5CA8}"/>
              </a:ext>
            </a:extLst>
          </p:cNvPr>
          <p:cNvSpPr txBox="1"/>
          <p:nvPr/>
        </p:nvSpPr>
        <p:spPr>
          <a:xfrm>
            <a:off x="2101375" y="2078552"/>
            <a:ext cx="23703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20 + 3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9CD34B48-0A2B-5644-D3B5-9161DCE175F8}"/>
              </a:ext>
            </a:extLst>
          </p:cNvPr>
          <p:cNvCxnSpPr>
            <a:cxnSpLocks/>
          </p:cNvCxnSpPr>
          <p:nvPr/>
        </p:nvCxnSpPr>
        <p:spPr>
          <a:xfrm>
            <a:off x="2964014" y="2935472"/>
            <a:ext cx="1109345" cy="96825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69082AA4-6235-5560-D0FF-C0BFD0DD2262}"/>
              </a:ext>
            </a:extLst>
          </p:cNvPr>
          <p:cNvCxnSpPr>
            <a:cxnSpLocks/>
          </p:cNvCxnSpPr>
          <p:nvPr/>
        </p:nvCxnSpPr>
        <p:spPr>
          <a:xfrm flipH="1">
            <a:off x="4066533" y="2893246"/>
            <a:ext cx="1086143" cy="10104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6795DFD-E0E5-59A3-298A-788EF93C5F41}"/>
              </a:ext>
            </a:extLst>
          </p:cNvPr>
          <p:cNvCxnSpPr>
            <a:cxnSpLocks/>
          </p:cNvCxnSpPr>
          <p:nvPr/>
        </p:nvCxnSpPr>
        <p:spPr>
          <a:xfrm>
            <a:off x="4066533" y="4682077"/>
            <a:ext cx="655888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AF68B8B9-C911-8CFE-B814-36D29C24A3A1}"/>
              </a:ext>
            </a:extLst>
          </p:cNvPr>
          <p:cNvCxnSpPr>
            <a:cxnSpLocks/>
          </p:cNvCxnSpPr>
          <p:nvPr/>
        </p:nvCxnSpPr>
        <p:spPr>
          <a:xfrm flipH="1">
            <a:off x="4722421" y="4682077"/>
            <a:ext cx="601704" cy="772655"/>
          </a:xfrm>
          <a:prstGeom prst="line">
            <a:avLst/>
          </a:prstGeom>
          <a:ln w="1905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95A29BDF-A8F8-1AB0-4406-2C9423339C70}"/>
              </a:ext>
            </a:extLst>
          </p:cNvPr>
          <p:cNvSpPr txBox="1"/>
          <p:nvPr/>
        </p:nvSpPr>
        <p:spPr>
          <a:xfrm>
            <a:off x="3465892" y="3855061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50 +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B01D55FE-E653-220F-B90F-43461A704F9A}"/>
              </a:ext>
            </a:extLst>
          </p:cNvPr>
          <p:cNvCxnSpPr>
            <a:cxnSpLocks/>
          </p:cNvCxnSpPr>
          <p:nvPr/>
        </p:nvCxnSpPr>
        <p:spPr>
          <a:xfrm>
            <a:off x="4194881" y="2974095"/>
            <a:ext cx="1152973" cy="106874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489B1BAD-7F98-CEED-F215-E2FE7205DD1E}"/>
              </a:ext>
            </a:extLst>
          </p:cNvPr>
          <p:cNvCxnSpPr>
            <a:cxnSpLocks/>
          </p:cNvCxnSpPr>
          <p:nvPr/>
        </p:nvCxnSpPr>
        <p:spPr>
          <a:xfrm flipH="1">
            <a:off x="5327076" y="2950029"/>
            <a:ext cx="1232061" cy="109281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>
            <a:extLst>
              <a:ext uri="{FF2B5EF4-FFF2-40B4-BE49-F238E27FC236}">
                <a16:creationId xmlns:a16="http://schemas.microsoft.com/office/drawing/2014/main" id="{788ECF7C-1911-D1E9-9471-9E5964E7CFDF}"/>
              </a:ext>
            </a:extLst>
          </p:cNvPr>
          <p:cNvSpPr txBox="1"/>
          <p:nvPr/>
        </p:nvSpPr>
        <p:spPr>
          <a:xfrm>
            <a:off x="4518156" y="3834170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7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B7C3CEA-44BE-C8BB-5C01-97709CA233BF}"/>
              </a:ext>
            </a:extLst>
          </p:cNvPr>
          <p:cNvSpPr txBox="1"/>
          <p:nvPr/>
        </p:nvSpPr>
        <p:spPr>
          <a:xfrm>
            <a:off x="3913501" y="5424867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57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15565CF-49DB-DB6B-3734-381E299AE08F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23 + 34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FB24EE96-9927-EFF5-EE51-66A87AE1109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855" y="1804437"/>
            <a:ext cx="74676" cy="509838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60DAE69E-DE04-C4F9-055F-88F1BBCBC7A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466" y="1804437"/>
            <a:ext cx="74676" cy="509838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BC9AA709-DD2D-E9C7-AC28-60F97414FD2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963" y="2893246"/>
            <a:ext cx="74676" cy="509838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243CAC46-AA2C-D1DF-117A-708F3DFFD30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0574" y="2893246"/>
            <a:ext cx="74676" cy="509838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D924F2B9-C357-17EE-ED4D-4AAA70EF9DA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747" y="1816144"/>
            <a:ext cx="74676" cy="509838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932D0835-CE64-0AAF-2CCB-9B057A003BD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7358" y="1816144"/>
            <a:ext cx="74676" cy="509838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BABFA2E3-BB1C-0D68-7866-1D8D16FCC1B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969" y="1816144"/>
            <a:ext cx="74676" cy="509838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CD55B381-7244-ECBE-A1E5-2998A43232F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162" y="2885931"/>
            <a:ext cx="74676" cy="509838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DA092C43-D5DA-66EC-F140-BA3BD56EBEC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4773" y="2885931"/>
            <a:ext cx="74676" cy="509838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72114960-6F05-DD93-1F30-516C5342922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1384" y="2885931"/>
            <a:ext cx="74676" cy="509838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157BCD21-3C42-2C3E-4E05-B0709CEC9EA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855" y="4646517"/>
            <a:ext cx="74676" cy="509838"/>
          </a:xfrm>
          <a:prstGeom prst="rect">
            <a:avLst/>
          </a:prstGeom>
        </p:spPr>
      </p:pic>
      <p:pic>
        <p:nvPicPr>
          <p:cNvPr id="36" name="Image 35">
            <a:extLst>
              <a:ext uri="{FF2B5EF4-FFF2-40B4-BE49-F238E27FC236}">
                <a16:creationId xmlns:a16="http://schemas.microsoft.com/office/drawing/2014/main" id="{CC3F2642-00CD-C6B4-1FF3-F656675A17F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4466" y="4646517"/>
            <a:ext cx="74676" cy="509838"/>
          </a:xfrm>
          <a:prstGeom prst="rect">
            <a:avLst/>
          </a:prstGeom>
        </p:spPr>
      </p:pic>
      <p:pic>
        <p:nvPicPr>
          <p:cNvPr id="37" name="Image 36">
            <a:extLst>
              <a:ext uri="{FF2B5EF4-FFF2-40B4-BE49-F238E27FC236}">
                <a16:creationId xmlns:a16="http://schemas.microsoft.com/office/drawing/2014/main" id="{DD9F9995-00AE-F21B-4394-637179524CB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1077" y="4646517"/>
            <a:ext cx="74676" cy="509838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FE1565BE-8D8A-097A-7E0D-090D061FF4A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154" y="4645046"/>
            <a:ext cx="74676" cy="509838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2BD62198-5520-1EE8-E490-A0773CC1CA2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765" y="4645046"/>
            <a:ext cx="74676" cy="509838"/>
          </a:xfrm>
          <a:prstGeom prst="rect">
            <a:avLst/>
          </a:prstGeom>
        </p:spPr>
      </p:pic>
      <p:pic>
        <p:nvPicPr>
          <p:cNvPr id="40" name="Image 39">
            <a:extLst>
              <a:ext uri="{FF2B5EF4-FFF2-40B4-BE49-F238E27FC236}">
                <a16:creationId xmlns:a16="http://schemas.microsoft.com/office/drawing/2014/main" id="{FCBD55FC-29C2-E014-EF46-A20AEF7B6E7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6671" y="1949405"/>
            <a:ext cx="93660" cy="90058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AE86D6DE-E3E0-0207-C879-01AFEDD80F6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765" y="2035662"/>
            <a:ext cx="93660" cy="90058"/>
          </a:xfrm>
          <a:prstGeom prst="rect">
            <a:avLst/>
          </a:prstGeom>
        </p:spPr>
      </p:pic>
      <p:pic>
        <p:nvPicPr>
          <p:cNvPr id="42" name="Image 41">
            <a:extLst>
              <a:ext uri="{FF2B5EF4-FFF2-40B4-BE49-F238E27FC236}">
                <a16:creationId xmlns:a16="http://schemas.microsoft.com/office/drawing/2014/main" id="{E175C916-42D7-57B7-E50E-BB9565CC193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6186" y="2124722"/>
            <a:ext cx="93660" cy="90058"/>
          </a:xfrm>
          <a:prstGeom prst="rect">
            <a:avLst/>
          </a:prstGeom>
        </p:spPr>
      </p:pic>
      <p:pic>
        <p:nvPicPr>
          <p:cNvPr id="43" name="Image 42">
            <a:extLst>
              <a:ext uri="{FF2B5EF4-FFF2-40B4-BE49-F238E27FC236}">
                <a16:creationId xmlns:a16="http://schemas.microsoft.com/office/drawing/2014/main" id="{0679A656-33F4-B5BC-1F81-895E35AD681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3771" y="2901721"/>
            <a:ext cx="93660" cy="90058"/>
          </a:xfrm>
          <a:prstGeom prst="rect">
            <a:avLst/>
          </a:prstGeom>
        </p:spPr>
      </p:pic>
      <p:pic>
        <p:nvPicPr>
          <p:cNvPr id="44" name="Image 43">
            <a:extLst>
              <a:ext uri="{FF2B5EF4-FFF2-40B4-BE49-F238E27FC236}">
                <a16:creationId xmlns:a16="http://schemas.microsoft.com/office/drawing/2014/main" id="{D4BB0599-C9EA-3C45-DA50-0C0C2F1FF5B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865" y="2987978"/>
            <a:ext cx="93660" cy="90058"/>
          </a:xfrm>
          <a:prstGeom prst="rect">
            <a:avLst/>
          </a:prstGeom>
        </p:spPr>
      </p:pic>
      <p:pic>
        <p:nvPicPr>
          <p:cNvPr id="45" name="Image 44">
            <a:extLst>
              <a:ext uri="{FF2B5EF4-FFF2-40B4-BE49-F238E27FC236}">
                <a16:creationId xmlns:a16="http://schemas.microsoft.com/office/drawing/2014/main" id="{97B55725-8E3A-11F5-B22C-118FBBD98FC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3286" y="3077038"/>
            <a:ext cx="93660" cy="90058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A0EE5D0C-B074-AABB-1662-911405F4762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920" y="4584458"/>
            <a:ext cx="93660" cy="90058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C2CE7796-7F4E-1B14-E1AC-7CA6EC89B52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1014" y="4670715"/>
            <a:ext cx="93660" cy="90058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B48739AF-F7CB-DD00-AD6E-EAA13C67FE4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435" y="4759775"/>
            <a:ext cx="93660" cy="90058"/>
          </a:xfrm>
          <a:prstGeom prst="rect">
            <a:avLst/>
          </a:prstGeom>
        </p:spPr>
      </p:pic>
      <p:pic>
        <p:nvPicPr>
          <p:cNvPr id="49" name="Image 48">
            <a:extLst>
              <a:ext uri="{FF2B5EF4-FFF2-40B4-BE49-F238E27FC236}">
                <a16:creationId xmlns:a16="http://schemas.microsoft.com/office/drawing/2014/main" id="{D0BBFC6C-0407-5F89-1A3C-56E49DFA8D2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111" y="1937538"/>
            <a:ext cx="93660" cy="90058"/>
          </a:xfrm>
          <a:prstGeom prst="rect">
            <a:avLst/>
          </a:prstGeom>
        </p:spPr>
      </p:pic>
      <p:pic>
        <p:nvPicPr>
          <p:cNvPr id="50" name="Image 49">
            <a:extLst>
              <a:ext uri="{FF2B5EF4-FFF2-40B4-BE49-F238E27FC236}">
                <a16:creationId xmlns:a16="http://schemas.microsoft.com/office/drawing/2014/main" id="{0D47D4F5-1274-9CD4-16A0-827F0BE9725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648" y="1937538"/>
            <a:ext cx="93660" cy="90058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5622A76D-ECF4-7FB7-DEC8-564FF76C5A5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111" y="2033523"/>
            <a:ext cx="93660" cy="90058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72F09967-8075-96A6-464F-5FC9AC59048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648" y="2033523"/>
            <a:ext cx="93660" cy="90058"/>
          </a:xfrm>
          <a:prstGeom prst="rect">
            <a:avLst/>
          </a:prstGeom>
        </p:spPr>
      </p:pic>
      <p:pic>
        <p:nvPicPr>
          <p:cNvPr id="53" name="Image 52">
            <a:extLst>
              <a:ext uri="{FF2B5EF4-FFF2-40B4-BE49-F238E27FC236}">
                <a16:creationId xmlns:a16="http://schemas.microsoft.com/office/drawing/2014/main" id="{433AD9D1-B0BE-A4E5-87CE-B690F12F93B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932" y="2935472"/>
            <a:ext cx="93660" cy="90058"/>
          </a:xfrm>
          <a:prstGeom prst="rect">
            <a:avLst/>
          </a:prstGeom>
        </p:spPr>
      </p:pic>
      <p:pic>
        <p:nvPicPr>
          <p:cNvPr id="54" name="Image 53">
            <a:extLst>
              <a:ext uri="{FF2B5EF4-FFF2-40B4-BE49-F238E27FC236}">
                <a16:creationId xmlns:a16="http://schemas.microsoft.com/office/drawing/2014/main" id="{6BED3B92-43AB-FC3A-D895-5EADAEADF61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469" y="2935472"/>
            <a:ext cx="93660" cy="90058"/>
          </a:xfrm>
          <a:prstGeom prst="rect">
            <a:avLst/>
          </a:prstGeom>
        </p:spPr>
      </p:pic>
      <p:pic>
        <p:nvPicPr>
          <p:cNvPr id="55" name="Image 54">
            <a:extLst>
              <a:ext uri="{FF2B5EF4-FFF2-40B4-BE49-F238E27FC236}">
                <a16:creationId xmlns:a16="http://schemas.microsoft.com/office/drawing/2014/main" id="{AAAE075F-36F6-13E8-CCCD-8E933DA123D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6932" y="3031457"/>
            <a:ext cx="93660" cy="90058"/>
          </a:xfrm>
          <a:prstGeom prst="rect">
            <a:avLst/>
          </a:prstGeom>
        </p:spPr>
      </p:pic>
      <p:pic>
        <p:nvPicPr>
          <p:cNvPr id="56" name="Image 55">
            <a:extLst>
              <a:ext uri="{FF2B5EF4-FFF2-40B4-BE49-F238E27FC236}">
                <a16:creationId xmlns:a16="http://schemas.microsoft.com/office/drawing/2014/main" id="{520B0839-FFCF-3530-601B-B14C16EF4BB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6469" y="3031457"/>
            <a:ext cx="93660" cy="90058"/>
          </a:xfrm>
          <a:prstGeom prst="rect">
            <a:avLst/>
          </a:prstGeom>
        </p:spPr>
      </p:pic>
      <p:pic>
        <p:nvPicPr>
          <p:cNvPr id="57" name="Image 56">
            <a:extLst>
              <a:ext uri="{FF2B5EF4-FFF2-40B4-BE49-F238E27FC236}">
                <a16:creationId xmlns:a16="http://schemas.microsoft.com/office/drawing/2014/main" id="{75B33197-F523-DD7A-93AB-7D4A3C979A5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314" y="4629661"/>
            <a:ext cx="93660" cy="90058"/>
          </a:xfrm>
          <a:prstGeom prst="rect">
            <a:avLst/>
          </a:prstGeom>
        </p:spPr>
      </p:pic>
      <p:pic>
        <p:nvPicPr>
          <p:cNvPr id="58" name="Image 57">
            <a:extLst>
              <a:ext uri="{FF2B5EF4-FFF2-40B4-BE49-F238E27FC236}">
                <a16:creationId xmlns:a16="http://schemas.microsoft.com/office/drawing/2014/main" id="{C067A8C2-0800-E857-4685-EB6C3D4A85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8281" y="4629661"/>
            <a:ext cx="93660" cy="90058"/>
          </a:xfrm>
          <a:prstGeom prst="rect">
            <a:avLst/>
          </a:prstGeom>
        </p:spPr>
      </p:pic>
      <p:pic>
        <p:nvPicPr>
          <p:cNvPr id="59" name="Image 58">
            <a:extLst>
              <a:ext uri="{FF2B5EF4-FFF2-40B4-BE49-F238E27FC236}">
                <a16:creationId xmlns:a16="http://schemas.microsoft.com/office/drawing/2014/main" id="{48F124C2-BC79-B236-F0F6-2AA109160EA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314" y="4725646"/>
            <a:ext cx="93660" cy="90058"/>
          </a:xfrm>
          <a:prstGeom prst="rect">
            <a:avLst/>
          </a:prstGeom>
        </p:spPr>
      </p:pic>
      <p:pic>
        <p:nvPicPr>
          <p:cNvPr id="60" name="Image 59">
            <a:extLst>
              <a:ext uri="{FF2B5EF4-FFF2-40B4-BE49-F238E27FC236}">
                <a16:creationId xmlns:a16="http://schemas.microsoft.com/office/drawing/2014/main" id="{603DA6B5-5E1C-9EC3-2EF6-5A7F92D44E7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1851" y="4725646"/>
            <a:ext cx="93660" cy="90058"/>
          </a:xfrm>
          <a:prstGeom prst="rect">
            <a:avLst/>
          </a:prstGeom>
        </p:spPr>
      </p:pic>
      <p:sp>
        <p:nvSpPr>
          <p:cNvPr id="61" name="ZoneTexte 60">
            <a:extLst>
              <a:ext uri="{FF2B5EF4-FFF2-40B4-BE49-F238E27FC236}">
                <a16:creationId xmlns:a16="http://schemas.microsoft.com/office/drawing/2014/main" id="{B7F379AA-2700-BA42-C09E-F6BEDCFCA858}"/>
              </a:ext>
            </a:extLst>
          </p:cNvPr>
          <p:cNvSpPr txBox="1"/>
          <p:nvPr/>
        </p:nvSpPr>
        <p:spPr>
          <a:xfrm>
            <a:off x="3187370" y="2086113"/>
            <a:ext cx="49396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+ 30 + 4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B4890DB-7F53-BA0C-E96C-A7BEE0651CF8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2/3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394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5" grpId="0"/>
      <p:bldP spid="20" grpId="0"/>
      <p:bldP spid="21" grpId="0"/>
      <p:bldP spid="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Calculs en arbre.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B94BB81-2206-F1E0-26D8-D0F3DFAE89FE}"/>
              </a:ext>
            </a:extLst>
          </p:cNvPr>
          <p:cNvSpPr txBox="1"/>
          <p:nvPr/>
        </p:nvSpPr>
        <p:spPr>
          <a:xfrm>
            <a:off x="2166289" y="2098077"/>
            <a:ext cx="49396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30 + 2 + 40 + 7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D59FBE6D-B299-F2BA-CF00-8EA339D01C6E}"/>
              </a:ext>
            </a:extLst>
          </p:cNvPr>
          <p:cNvCxnSpPr>
            <a:cxnSpLocks/>
          </p:cNvCxnSpPr>
          <p:nvPr/>
        </p:nvCxnSpPr>
        <p:spPr>
          <a:xfrm>
            <a:off x="2964014" y="2935472"/>
            <a:ext cx="1109345" cy="96825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6D80D946-85FF-53D0-4B71-ED5445ECA40E}"/>
              </a:ext>
            </a:extLst>
          </p:cNvPr>
          <p:cNvCxnSpPr>
            <a:cxnSpLocks/>
          </p:cNvCxnSpPr>
          <p:nvPr/>
        </p:nvCxnSpPr>
        <p:spPr>
          <a:xfrm flipH="1">
            <a:off x="4066533" y="2893246"/>
            <a:ext cx="1086143" cy="101047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AA58A1DF-45F1-9B7D-A40C-E4F772300AA4}"/>
              </a:ext>
            </a:extLst>
          </p:cNvPr>
          <p:cNvCxnSpPr>
            <a:cxnSpLocks/>
          </p:cNvCxnSpPr>
          <p:nvPr/>
        </p:nvCxnSpPr>
        <p:spPr>
          <a:xfrm>
            <a:off x="4066533" y="4682077"/>
            <a:ext cx="655888" cy="77265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506AA28E-BE1C-1BEE-4C2B-435E83C9CDD1}"/>
              </a:ext>
            </a:extLst>
          </p:cNvPr>
          <p:cNvCxnSpPr>
            <a:cxnSpLocks/>
          </p:cNvCxnSpPr>
          <p:nvPr/>
        </p:nvCxnSpPr>
        <p:spPr>
          <a:xfrm flipH="1">
            <a:off x="4722421" y="4682077"/>
            <a:ext cx="601704" cy="77265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E5070454-CD43-8A43-F3D1-AD5F089F211D}"/>
              </a:ext>
            </a:extLst>
          </p:cNvPr>
          <p:cNvSpPr txBox="1"/>
          <p:nvPr/>
        </p:nvSpPr>
        <p:spPr>
          <a:xfrm>
            <a:off x="3465892" y="3855061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70 +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75D22A36-E6F3-C3D0-E751-AF9C4CF5B948}"/>
              </a:ext>
            </a:extLst>
          </p:cNvPr>
          <p:cNvCxnSpPr>
            <a:cxnSpLocks/>
          </p:cNvCxnSpPr>
          <p:nvPr/>
        </p:nvCxnSpPr>
        <p:spPr>
          <a:xfrm>
            <a:off x="4194881" y="2974095"/>
            <a:ext cx="1152973" cy="1068744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1B1BFE9B-F56F-DCCF-E37C-F4740653D8DC}"/>
              </a:ext>
            </a:extLst>
          </p:cNvPr>
          <p:cNvCxnSpPr>
            <a:cxnSpLocks/>
          </p:cNvCxnSpPr>
          <p:nvPr/>
        </p:nvCxnSpPr>
        <p:spPr>
          <a:xfrm flipH="1">
            <a:off x="5327076" y="2950029"/>
            <a:ext cx="1232061" cy="109281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41746C2E-14D3-B218-4F8C-11DEBDE07C1E}"/>
              </a:ext>
            </a:extLst>
          </p:cNvPr>
          <p:cNvSpPr txBox="1"/>
          <p:nvPr/>
        </p:nvSpPr>
        <p:spPr>
          <a:xfrm>
            <a:off x="4518156" y="3834170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/>
              <a:t>9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D487AB05-E18B-C513-DCD0-A1F772F548D1}"/>
              </a:ext>
            </a:extLst>
          </p:cNvPr>
          <p:cNvSpPr txBox="1"/>
          <p:nvPr/>
        </p:nvSpPr>
        <p:spPr>
          <a:xfrm>
            <a:off x="3913501" y="5424867"/>
            <a:ext cx="1617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C00000"/>
                </a:solidFill>
              </a:rPr>
              <a:t>79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A15E1DA-7975-5A87-E5D0-9ED957670220}"/>
              </a:ext>
            </a:extLst>
          </p:cNvPr>
          <p:cNvSpPr txBox="1"/>
          <p:nvPr/>
        </p:nvSpPr>
        <p:spPr>
          <a:xfrm>
            <a:off x="3187370" y="1022802"/>
            <a:ext cx="276925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32 + 47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E094B12-8DB7-C7FA-B13E-4E4C0A77C374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3/3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5589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2" grpId="0"/>
      <p:bldP spid="25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1286</TotalTime>
  <Words>63</Words>
  <Application>Microsoft Office PowerPoint</Application>
  <PresentationFormat>Affichage à l'écran (4:3)</PresentationFormat>
  <Paragraphs>23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Présentation PowerPoint</vt:lpstr>
      <vt:lpstr>Calculs en arbre. </vt:lpstr>
      <vt:lpstr>Calculs en arbre. </vt:lpstr>
      <vt:lpstr>Calculs en arbre.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47</cp:revision>
  <dcterms:created xsi:type="dcterms:W3CDTF">2023-02-07T14:55:57Z</dcterms:created>
  <dcterms:modified xsi:type="dcterms:W3CDTF">2025-08-13T10:53:03Z</dcterms:modified>
</cp:coreProperties>
</file>